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296" y="-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B34C3-B6E8-429F-A161-72834B0DD0FE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C79D5-F7A0-4411-B9A6-BCB4215AB1B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B34C3-B6E8-429F-A161-72834B0DD0FE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C79D5-F7A0-4411-B9A6-BCB4215AB1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B34C3-B6E8-429F-A161-72834B0DD0FE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C79D5-F7A0-4411-B9A6-BCB4215AB1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B34C3-B6E8-429F-A161-72834B0DD0FE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C79D5-F7A0-4411-B9A6-BCB4215AB1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B34C3-B6E8-429F-A161-72834B0DD0FE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707C79D5-F7A0-4411-B9A6-BCB4215AB1BA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B34C3-B6E8-429F-A161-72834B0DD0FE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C79D5-F7A0-4411-B9A6-BCB4215AB1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B34C3-B6E8-429F-A161-72834B0DD0FE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C79D5-F7A0-4411-B9A6-BCB4215AB1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B34C3-B6E8-429F-A161-72834B0DD0FE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C79D5-F7A0-4411-B9A6-BCB4215AB1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B34C3-B6E8-429F-A161-72834B0DD0FE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C79D5-F7A0-4411-B9A6-BCB4215AB1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B34C3-B6E8-429F-A161-72834B0DD0FE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C79D5-F7A0-4411-B9A6-BCB4215AB1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B34C3-B6E8-429F-A161-72834B0DD0FE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C79D5-F7A0-4411-B9A6-BCB4215AB1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057B34C3-B6E8-429F-A161-72834B0DD0FE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707C79D5-F7A0-4411-B9A6-BCB4215AB1BA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52400"/>
            <a:ext cx="7772400" cy="2514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SQL PROJECT ON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Diabetes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3429000"/>
            <a:ext cx="7543800" cy="25908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 Black" pitchFamily="34" charset="0"/>
                <a:cs typeface="Arial" pitchFamily="34" charset="0"/>
              </a:rPr>
              <a:t>FROM KAGGLE</a:t>
            </a:r>
          </a:p>
          <a:p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                                                         SWATI BIRADAR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472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TO DROP COLUMN EMAIL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sz="2800" dirty="0"/>
          </a:p>
          <a:p>
            <a:endParaRPr lang="en-US" dirty="0" smtClean="0"/>
          </a:p>
          <a:p>
            <a:r>
              <a:rPr lang="en-US" sz="2800" dirty="0" smtClean="0"/>
              <a:t>Drop  column email in the table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3000"/>
            <a:ext cx="86106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90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TO MODUFY COLUMN AGE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marL="137160" indent="0">
              <a:buNone/>
            </a:pPr>
            <a:endParaRPr lang="en-US" dirty="0"/>
          </a:p>
          <a:p>
            <a:r>
              <a:rPr lang="en-US" sz="2800" dirty="0" smtClean="0"/>
              <a:t>Modify age column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3000"/>
            <a:ext cx="8610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27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TO SET THE LIMIT 5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sz="2800" dirty="0" smtClean="0"/>
              <a:t>Only display 5 rows in the table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43000"/>
            <a:ext cx="78486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575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TO USE WHERE COMMAND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137160" indent="0">
              <a:buNone/>
            </a:pPr>
            <a:endParaRPr lang="en-US" dirty="0" smtClean="0"/>
          </a:p>
          <a:p>
            <a:r>
              <a:rPr lang="en-US" dirty="0" smtClean="0"/>
              <a:t>To display age more than 50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95400"/>
            <a:ext cx="8610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07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USE UPDATE COMMAND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137160" indent="0">
              <a:buNone/>
            </a:pPr>
            <a:endParaRPr lang="en-US" dirty="0" smtClean="0"/>
          </a:p>
          <a:p>
            <a:r>
              <a:rPr lang="en-US" sz="2800" dirty="0" smtClean="0"/>
              <a:t>Change the 32 age in the 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19200"/>
            <a:ext cx="85344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33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USE BETWEEN COMMAND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13716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sz="2800" dirty="0" smtClean="0"/>
              <a:t>display only 30 to 50 age value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19200"/>
            <a:ext cx="82296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56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USE NOT BETWEEN COMMAND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800" dirty="0" smtClean="0"/>
              <a:t>Display under 40 age value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3000"/>
            <a:ext cx="83058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29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USE LIKE CAMMAND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143000"/>
            <a:ext cx="8610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32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CONCLUSION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to performed various filtering or analysis on diabetes dataset using </a:t>
            </a:r>
            <a:r>
              <a:rPr lang="en-US" sz="2400" dirty="0" smtClean="0"/>
              <a:t>SQL</a:t>
            </a:r>
            <a:r>
              <a:rPr lang="en-US" dirty="0" smtClean="0"/>
              <a:t> </a:t>
            </a:r>
            <a:r>
              <a:rPr lang="en-US" dirty="0" err="1" smtClean="0"/>
              <a:t>querris</a:t>
            </a:r>
            <a:r>
              <a:rPr lang="en-US" dirty="0" smtClean="0"/>
              <a:t>. </a:t>
            </a:r>
          </a:p>
          <a:p>
            <a:pPr marL="13716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688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HOW TO IMPORT THE DATABASE TO MYSQL WORKBENCH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Step 1: create a database in My SQL workbench</a:t>
            </a:r>
          </a:p>
          <a:p>
            <a:pPr marL="0" indent="0">
              <a:buNone/>
            </a:pPr>
            <a:r>
              <a:rPr lang="en-US" sz="2000" dirty="0" smtClean="0"/>
              <a:t>Step 2: use the database </a:t>
            </a:r>
          </a:p>
          <a:p>
            <a:pPr marL="0" indent="0">
              <a:buNone/>
            </a:pPr>
            <a:r>
              <a:rPr lang="en-US" sz="2000" dirty="0" smtClean="0"/>
              <a:t>Step 3: go to the schemas section and right click on tables-&gt; select table data       import wizard</a:t>
            </a:r>
          </a:p>
          <a:p>
            <a:pPr marL="0" indent="0">
              <a:buNone/>
            </a:pPr>
            <a:r>
              <a:rPr lang="en-US" sz="2000" dirty="0" smtClean="0"/>
              <a:t>Step 4:click one next till it is finished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624770"/>
            <a:ext cx="3200400" cy="32332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624770"/>
            <a:ext cx="3052864" cy="3157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597208"/>
            <a:ext cx="2587557" cy="303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54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TO SEE THE IMPORTED TABLE DIABETES IN MYSQL WORKBENCH</a:t>
            </a:r>
            <a:endParaRPr lang="en-US" sz="28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95401"/>
            <a:ext cx="8229600" cy="5549630"/>
          </a:xfrm>
        </p:spPr>
      </p:pic>
    </p:spTree>
    <p:extLst>
      <p:ext uri="{BB962C8B-B14F-4D97-AF65-F5344CB8AC3E}">
        <p14:creationId xmlns:p14="http://schemas.microsoft.com/office/powerpoint/2010/main" val="1876225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TO FIN</a:t>
            </a:r>
            <a:r>
              <a:rPr lang="en-US" sz="3200" dirty="0"/>
              <a:t>D</a:t>
            </a:r>
            <a:r>
              <a:rPr lang="en-US" sz="3200" dirty="0" smtClean="0"/>
              <a:t> NUMBER OF ROWS IN THE DATASET</a:t>
            </a:r>
            <a:endParaRPr 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33400" y="1219200"/>
            <a:ext cx="8229600" cy="4906963"/>
          </a:xfrm>
        </p:spPr>
        <p:txBody>
          <a:bodyPr>
            <a:normAutofit fontScale="77500" lnSpcReduction="20000"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2800" dirty="0" smtClean="0"/>
          </a:p>
          <a:p>
            <a:endParaRPr lang="en-US" dirty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dirty="0"/>
          </a:p>
          <a:p>
            <a:r>
              <a:rPr lang="en-US" sz="2800" dirty="0" smtClean="0"/>
              <a:t>Number of rows=768</a:t>
            </a:r>
          </a:p>
          <a:p>
            <a:r>
              <a:rPr lang="en-US" sz="2800" dirty="0" smtClean="0"/>
              <a:t>Number of column=9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4306111" cy="365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71600"/>
            <a:ext cx="4419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63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TO VIEW AGE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01000" cy="4709160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2800" dirty="0" smtClean="0"/>
          </a:p>
          <a:p>
            <a:endParaRPr lang="en-US" dirty="0"/>
          </a:p>
          <a:p>
            <a:r>
              <a:rPr lang="en-US" sz="2800" dirty="0" smtClean="0"/>
              <a:t>To use command distinct in the dataset only show the age column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066800"/>
            <a:ext cx="86106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95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TO FIND THE TOTAL COUNT DATA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To use count command check the total count of column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83820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079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TO RENAME TABLE NAME DIABETES12 TO DIABETESS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Rename table name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95400"/>
            <a:ext cx="8763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8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TO RENAME COLUMN NAME PR TO PB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sz="2800" dirty="0" smtClean="0"/>
              <a:t>To change column name in table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95400"/>
            <a:ext cx="8458199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77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TO ADD COLUMN EMAIL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sz="2800" dirty="0" smtClean="0"/>
              <a:t>Add column in the table email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19199"/>
            <a:ext cx="8763000" cy="441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4036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226</TotalTime>
  <Words>235</Words>
  <Application>Microsoft Office PowerPoint</Application>
  <PresentationFormat>On-screen Show (4:3)</PresentationFormat>
  <Paragraphs>156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Apex</vt:lpstr>
      <vt:lpstr>  SQL PROJECT ON  Diabetes </vt:lpstr>
      <vt:lpstr>HOW TO IMPORT THE DATABASE TO MYSQL WORKBENCH</vt:lpstr>
      <vt:lpstr>TO SEE THE IMPORTED TABLE DIABETES IN MYSQL WORKBENCH</vt:lpstr>
      <vt:lpstr>TO FIND NUMBER OF ROWS IN THE DATASET</vt:lpstr>
      <vt:lpstr>TO VIEW AGE</vt:lpstr>
      <vt:lpstr>TO FIND THE TOTAL COUNT DATA</vt:lpstr>
      <vt:lpstr>TO RENAME TABLE NAME DIABETES12 TO DIABETESS</vt:lpstr>
      <vt:lpstr>TO RENAME COLUMN NAME PR TO PB</vt:lpstr>
      <vt:lpstr>TO ADD COLUMN EMAIL</vt:lpstr>
      <vt:lpstr>TO DROP COLUMN EMAIL</vt:lpstr>
      <vt:lpstr>TO MODUFY COLUMN AGE</vt:lpstr>
      <vt:lpstr>TO SET THE LIMIT 5</vt:lpstr>
      <vt:lpstr>TO USE WHERE COMMAND</vt:lpstr>
      <vt:lpstr>USE UPDATE COMMAND </vt:lpstr>
      <vt:lpstr>USE BETWEEN COMMAND</vt:lpstr>
      <vt:lpstr>USE NOT BETWEEN COMMAND</vt:lpstr>
      <vt:lpstr>USE LIKE CAMMAND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Diabetes</dc:title>
  <dc:creator>Admin</dc:creator>
  <cp:lastModifiedBy>Admin</cp:lastModifiedBy>
  <cp:revision>21</cp:revision>
  <dcterms:created xsi:type="dcterms:W3CDTF">2022-10-19T16:04:56Z</dcterms:created>
  <dcterms:modified xsi:type="dcterms:W3CDTF">2023-05-26T08:32:08Z</dcterms:modified>
</cp:coreProperties>
</file>